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41ae2d64b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g41ae2d64b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c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8jJmkuDPp0hbJqw0TWB6IKouITFrU-g2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bZOeod9s7C-L4V9vvHVT9RI5A87tbn9L/view" TargetMode="External"/><Relationship Id="rId5" Type="http://schemas.openxmlformats.org/officeDocument/2006/relationships/image" Target="../media/image3.jpg"/><Relationship Id="rId15" Type="http://schemas.openxmlformats.org/officeDocument/2006/relationships/hyperlink" Target="http://drive.google.com/file/d/17NvLEVLXwX-Ao5liEJQDEcTWChFqm1g_/view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MiceMSIKJbDV-8mNtC-rqWv01OjiSjiZ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n2GllMsp7sT-MrkIrJE-p--gAkDOD-0m/view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0_PHjkrodav7u-m7uOf9VFo-dUf4Lg_i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20.png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MmXWYaEhry8Mdf3WlYO-NvxHFkbrKI4m/view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cZjVnLVlqXnVShxo4jUGC5EnmhPiMMFe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U9tYCP-odzDear7TkEe0aIBIny081-sc/view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nyic75ktSRbxHLqk6-XzSmZH4adG3-r9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22.png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4z7rPXHj26so6jLTsehaaUHl3_68mRKL/view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bZUYFEsvAUzwQ56sk6bLBmKruWC0lbXv/vie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23.png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UwlWqdqpf_bNyOAwpnwwDhRZB1eE74jU/view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Qlba0vPoBeZTg8aFZewKY41rogvIJ5KK/view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drive.google.com/file/d/1S0MAAvU0gdjWSBqp0kB7Vj87IHybRVgM/view?usp=sharing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m54KmNc-6i7TCwX9Asge7G1MbYmERy1x/view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uVdmF7ph-sm9PeVOV7BaQK-fC2bDhVYT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KAuo1b5B83ekte4KW5wK-QNLuBCl-4zN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25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IYTQHNQf2CX-3RfGK_IqerZbq-E_TQg9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1W5gekioW_31PQDf1Zgy91JvRcppxk_C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7.jpg"/><Relationship Id="rId18" Type="http://schemas.openxmlformats.org/officeDocument/2006/relationships/hyperlink" Target="http://drive.google.com/file/d/1oBWDF6vfrTzDxA9Lyff5VM8VfyIk9aN2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17" Type="http://schemas.openxmlformats.org/officeDocument/2006/relationships/hyperlink" Target="http://drive.google.com/file/d/1kR0ZtVapl5zSVxLeUubuamxxxFlZMJDO/view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://drive.google.com/file/d/14QPKECVtVjb4wSBR2fpirIfM48dfMtc_/vie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m_TX07A9ey0cymU0yHKL_hVA9126vY_D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hyperlink" Target="http://drive.google.com/file/d/1bip_PR0hW4DTigB-8bcRAhVmrIH3CXpD/view" TargetMode="External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HvGfsfOwMBWWARS53nzAKlqpRZbP5eW1/view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YIL4-E-TO3WCmvlLJz90dnUvt3AFRqgn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drive.google.com/open?id=1pMC_o4un35W6SukvTsYL3ij0rRW45KMp" TargetMode="External"/><Relationship Id="rId5" Type="http://schemas.openxmlformats.org/officeDocument/2006/relationships/image" Target="../media/image3.jpg"/><Relationship Id="rId15" Type="http://schemas.openxmlformats.org/officeDocument/2006/relationships/hyperlink" Target="http://drive.google.com/file/d/1JWFf5IOIxMlOu3vbRWQNKKHAo43ZcBk0/view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7NvLEVLXwX-Ao5liEJQDEcTWChFqm1g_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dafjdJSQC0XTVLfJIMjne6lHTBYf0_Fd/view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fmXHThD0EuVDsWqAlr6PSqo32YFSPh3D/view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drive.google.com/file/d/17x8x3YLKkB3lF57RGFSZhvymGMxw7u8Y/view?usp=sharing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8IM9RTf2UebyF-DaFld8G3AWSkanXF0R/view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bhqLOjueqlGss44uZPvFhTGpYJBndyEL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LCcYmrDvdbz_ImilHaKEhalQgCfvxWwP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30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elBHMPy3sxw01TUyNx63CvBQAxTyRZ5L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31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jNGppAI3pqCx1eE_nPgBH0AanBKgoaRs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freyi0xUH869IHqowi0puIiiohgXcOdw/view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33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wxM-hS3gGHsbFJnMcjZkyJzzRWZHDLJ0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RKD9M8sM8-_93ZJ-FsSAMesBeWWbCxpB/view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zHZjaTVvl_192G0McZneFGYx5Ztded23/view" TargetMode="Externa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drive.google.com/file/d/1R9XyDhiZpPRFh3J97Kl4RBlziwTjY0__/view?usp=sharing" TargetMode="External"/><Relationship Id="rId5" Type="http://schemas.openxmlformats.org/officeDocument/2006/relationships/image" Target="../media/image3.jpg"/><Relationship Id="rId15" Type="http://schemas.openxmlformats.org/officeDocument/2006/relationships/hyperlink" Target="http://drive.google.com/file/d/1AMoaeIa-r4FvPd0ebjOff4O8TLgp5_Yt/view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_yphquqgqOD49TAPvWIwDl72tRj031GH/view" TargetMode="Externa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drive.google.com/file/d/16DbqjZBxmLZYA8DUy2I-Jri1gQZXEAPU/view?usp=sharing" TargetMode="External"/><Relationship Id="rId5" Type="http://schemas.openxmlformats.org/officeDocument/2006/relationships/image" Target="../media/image3.jpg"/><Relationship Id="rId15" Type="http://schemas.openxmlformats.org/officeDocument/2006/relationships/hyperlink" Target="http://drive.google.com/file/d/1mcCSl_gdKxi8U-ahD1zIw9hh1CoI-cGT/view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NYe9zNDEe3_2tg_5No-10aiod0yqmg_x/vi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drive.google.com/file/d/1rx4rJ0XCjM4T38mXSHn4N84t-wrI-6l7/view?usp=sharing" TargetMode="External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j8AmYk6EunnH1WZKNh9ScbDVuI9SmtNo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u-056dEfw7jGBJtPD2C7nWMSKMliqLra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37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38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23PvN_CVVefd7WhzpF6iWDVxO5KkozQu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I_7ACtGXEl2b-dN3LhAPxWrv0_ZtjgqC/view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83UPpE58n1eN4XH0_L_FBoh_QjDxtVFX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3.png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WQU-c5xGtmtKrtmM77yBr6l6Yb7yKTGx/view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43rP4Z9yTKQWBpWjHiOaPTx-GSN_hPMB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ufHVsbO_zY8uQdGaSa6eWvmKvvCYk2WU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39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9YxYJ94mMyMrVKlFsl1XdAhhnXAHkUUk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EuirXTbo-0p6LwT4mlU3p_epaw10mHdN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40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1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b2XbPc1KGx-_iro9J8buYYfkPArwl_Kg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IoILjxBApmbu7yI3k4QgbT9q-Ki_sCaH/view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7Slic49w59m0lZh_-dfIKhJqteVOIKqS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qbB2hNH23Gx4nnBp61v0QnZdJdBqF-Vb/view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6FmItzWsNbFsYyYzy_CEb-MpcHmR8542/view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43.png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NvV8OpxkNaxx7e15s06HVRz-bFHVpBch/view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4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R-ccJLgy95IvEX7UkSspJjdO940jWuL0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X9DziAR2gddpKSDrVq_0oSPrm95_GFGu/view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vQA2Yfjo_u9A0QQNSQIMBI0hf6zExuys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sw2apcwDlTZmLoz65-_5Dpfoyyny68kY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AH8nfle8dWRXxlc9ktzbewXRv6qOLch3/view" TargetMode="Externa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drive.google.com/file/d/1bd_HBCBiJMj3xSi7Eb3JoBGWJouBUFqb/view?usp=sharing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uaz0s2zqDD_hsFw1OpzBQ9tETQFmDEa1/view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9cR8qWV0FWvZZ41rZjSVFsg9kcQ8B_bV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VFUSsymrWg8aherUPDPD0f9g1vRxH5vi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47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hyperlink" Target="http://drive.google.com/file/d/16CKiaiMio8xTSkAuqYfgn5RdmBveQZPm/view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48.png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dlwvjLX7opKLPEe5S_tj-jWRFjUYT2KM/view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X59AIMuyXolE9cOPxU_9dNx3bZxfr9s8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GNiST-N3fom_Uo71xO3CAyQj5doKYGGO/view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IygIFrah1ggU7pgGZ4U_GbHXCYnHh8N9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rlbPUW3TkwIrQDNt_fcXaVmAd6j3jAcO/view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-_ZLSoOyhzOaF8JffVO9sX71lG8pyUJy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9Q7ykJDUL7K-cQf5Up9Nuz70neGqy3kt/view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YFrvkBIAg31wACJcZdi_CvjSy0yDGsj3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17MwHKUe7eVU22DrrJcv_fXFbL7DjspT/view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52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YFrvkBIAg31wACJcZdi_CvjSy0yDGsj3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mYrHvA4ronULRnNNdG4SuDv5fE_qnxph/view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vSBAsRLWLMEmY-84fePAa0TocHlSWtqf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X59AIMuyXolE9cOPxU_9dNx3bZxfr9s8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5.jp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tsYM47qM1FbWnfW2gjyiCFPsY6UEqk9U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yd6Oa0EC216vWHtVA573xDgrhLh3ohUk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hyperlink" Target="http://drive.google.com/file/d/1Kp-N05r84qfWPm1uCv-QFMKl_JLCfK3K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1kS_3PWj8LJz1pBhYi8AFgV8sejQCA04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7hIV10NJnQUm4a-ibyngPhueo_E9rCNN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DYB7PMqHxRdWAPGNLrXQHfxLGkcpUq09/view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drive.google.com/file/d/1_-ky46CSH-wi8yyZZu39yHWZ4hWoY3qT/view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hyperlink" Target="http://drive.google.com/file/d/1g2N1-yjVHZwGWAgPx3aB9SvTOwrdD7TL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7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168926" y="1340768"/>
            <a:ext cx="3096300" cy="400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Hello</a:t>
            </a:r>
            <a:endParaRPr sz="2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168926" y="2359253"/>
            <a:ext cx="3096300" cy="24483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87" name="Google Shape;87;p13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5198673" y="843414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5220071" y="2034735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Bonjour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" name="Google Shape;90;p13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5191777" y="3214057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Γειά σου( giasou)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2" name="Google Shape;92;p13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 descr="Resultado de imagem para flag portugues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 descr="Resultado de imagem para flag portugues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3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5248626" y="4536397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Olá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5248626" y="5764574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Dober dan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8" name="Google Shape;98;p13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1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 title="Dober dan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29250" y="5674892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 title="γεια σου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29250" y="3237038"/>
            <a:ext cx="548750" cy="4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 title="Nasvidenje.mp3">
            <a:hlinkClick r:id="rId15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51630" y="6461640"/>
            <a:ext cx="243960" cy="24396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 txBox="1"/>
          <p:nvPr/>
        </p:nvSpPr>
        <p:spPr>
          <a:xfrm>
            <a:off x="-430000" y="1740975"/>
            <a:ext cx="63507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9925" y="2240025"/>
            <a:ext cx="3125303" cy="2696573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2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2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are you?</a:t>
            </a:r>
            <a:endParaRPr/>
          </a:p>
        </p:txBody>
      </p:sp>
      <p:sp>
        <p:nvSpPr>
          <p:cNvPr id="333" name="Google Shape;333;p22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334" name="Google Shape;334;p22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Kuidas läheb?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22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Comment allez-vous 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7" name="Google Shape;337;p22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2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Πώς είσαι; (Pos ise?)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9" name="Google Shape;339;p22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2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2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22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2"/>
          <p:cNvSpPr txBox="1"/>
          <p:nvPr/>
        </p:nvSpPr>
        <p:spPr>
          <a:xfrm>
            <a:off x="5248626" y="4536397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rgbClr val="222222"/>
                </a:solidFill>
                <a:highlight>
                  <a:srgbClr val="F8F9FA"/>
                </a:highlight>
                <a:latin typeface="Verdana"/>
                <a:ea typeface="Verdana"/>
                <a:cs typeface="Verdana"/>
                <a:sym typeface="Verdana"/>
              </a:rPr>
              <a:t>Como estás?</a:t>
            </a:r>
            <a:endParaRPr sz="2000">
              <a:solidFill>
                <a:srgbClr val="222222"/>
              </a:solidFill>
              <a:highlight>
                <a:srgbClr val="F8F9FA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Kako si?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5" name="Google Shape;345;p22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2" title="Kako si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205" y="5690267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2"/>
          <p:cNvPicPr preferRelativeResize="0"/>
          <p:nvPr/>
        </p:nvPicPr>
        <p:blipFill rotWithShape="1">
          <a:blip r:embed="rId13">
            <a:alphaModFix/>
          </a:blip>
          <a:srcRect t="5578" b="3412"/>
          <a:stretch/>
        </p:blipFill>
        <p:spPr>
          <a:xfrm>
            <a:off x="742525" y="2369475"/>
            <a:ext cx="2017627" cy="244827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3" name="Google Shape;353;p2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QZjeH*IJXcyqnNphhT#b)!4l</a:t>
            </a:r>
            <a:endParaRPr/>
          </a:p>
        </p:txBody>
      </p:sp>
      <p:pic>
        <p:nvPicPr>
          <p:cNvPr id="354" name="Google Shape;354;p22" title="πως εισαι;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87200" y="3138300"/>
            <a:ext cx="53360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3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3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 am fine</a:t>
            </a:r>
            <a:endParaRPr/>
          </a:p>
        </p:txBody>
      </p:sp>
      <p:sp>
        <p:nvSpPr>
          <p:cNvPr id="361" name="Google Shape;361;p23"/>
          <p:cNvSpPr/>
          <p:nvPr/>
        </p:nvSpPr>
        <p:spPr>
          <a:xfrm>
            <a:off x="168925" y="2359250"/>
            <a:ext cx="3096300" cy="24483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362" name="Google Shape;362;p23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3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Kõik on hästi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4" name="Google Shape;364;p23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Je vais bien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5" name="Google Shape;365;p23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Είμαι καλά (Ime kala)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7" name="Google Shape;367;p23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3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3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23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3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Eu estou bem</a:t>
            </a:r>
            <a:endParaRPr/>
          </a:p>
        </p:txBody>
      </p:sp>
      <p:sp>
        <p:nvSpPr>
          <p:cNvPr id="372" name="Google Shape;372;p23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Dobro sem.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3" name="Google Shape;373;p23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3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5525" y="2369475"/>
            <a:ext cx="1571650" cy="244834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0" name="Google Shape;380;p23" title="Dobro sem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205" y="5674892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3" title="ειμαι καλα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85625" y="3237000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4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4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old are you?</a:t>
            </a:r>
            <a:endParaRPr/>
          </a:p>
        </p:txBody>
      </p:sp>
      <p:sp>
        <p:nvSpPr>
          <p:cNvPr id="388" name="Google Shape;388;p24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389" name="Google Shape;389;p24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4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Kui vana sa oled?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1" name="Google Shape;391;p24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Quel âge as-tu 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2" name="Google Shape;392;p24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4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Πόσο χρονών είσαι(Pia ine i ilikia sou?)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4" name="Google Shape;394;p24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4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24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4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Quantos anos tens?</a:t>
            </a:r>
            <a:endParaRPr/>
          </a:p>
        </p:txBody>
      </p:sp>
      <p:sp>
        <p:nvSpPr>
          <p:cNvPr id="399" name="Google Shape;399;p24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Koliko si star?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0" name="Google Shape;400;p24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4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4" title="Koliko si star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8130" y="5674893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7975" y="2514000"/>
            <a:ext cx="2851667" cy="21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4" title="ποσο χρονων εισαι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72400" y="3237000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5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5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 is your name?</a:t>
            </a: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416" name="Google Shape;416;p25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5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 on sinu nimi?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8" name="Google Shape;418;p25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Quel est ton nom 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9" name="Google Shape;419;p25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5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 Πώς σε λένε; Pos se lene?)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1" name="Google Shape;421;p25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5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5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p25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5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Qual é o teu nome?</a:t>
            </a:r>
            <a:endParaRPr/>
          </a:p>
        </p:txBody>
      </p:sp>
      <p:sp>
        <p:nvSpPr>
          <p:cNvPr id="426" name="Google Shape;426;p25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Kako ti je ime?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7" name="Google Shape;427;p25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5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7725" y="2369475"/>
            <a:ext cx="2278775" cy="2438049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4" name="Google Shape;434;p25" title="Kako ti je ime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05880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5" title="πως σε λενε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05875" y="3138288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6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6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My name is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2" name="Google Shape;442;p26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443" name="Google Shape;443;p26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6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Minu nimi on...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5" name="Google Shape;445;p26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Mon nom est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46" name="Google Shape;446;p26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6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Με λένε… (Me lene…)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48" name="Google Shape;448;p26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6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6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26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6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 meu nome é</a:t>
            </a:r>
            <a:endParaRPr/>
          </a:p>
        </p:txBody>
      </p:sp>
      <p:sp>
        <p:nvSpPr>
          <p:cNvPr id="453" name="Google Shape;453;p26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Ime mi je… 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4" name="Google Shape;454;p26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6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5575" y="2369475"/>
            <a:ext cx="3096350" cy="2448276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1" name="Google Shape;461;p26" title="Ime mi je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8125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6" title="με λενε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38500" y="3224288"/>
            <a:ext cx="582650" cy="436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7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7"/>
          <p:cNvSpPr txBox="1"/>
          <p:nvPr/>
        </p:nvSpPr>
        <p:spPr>
          <a:xfrm>
            <a:off x="168926" y="1340768"/>
            <a:ext cx="3096344" cy="70788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Where do you come from?</a:t>
            </a:r>
            <a:endParaRPr/>
          </a:p>
        </p:txBody>
      </p:sp>
      <p:sp>
        <p:nvSpPr>
          <p:cNvPr id="469" name="Google Shape;469;p27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470" name="Google Shape;470;p27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7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Kust kohast sa pärit oled?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2" name="Google Shape;472;p27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D’où viens-tu 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3" name="Google Shape;473;p27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7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Από πού είσαι; (Apo pou ise?)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5" name="Google Shape;475;p27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7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7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27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7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 onde és?</a:t>
            </a:r>
            <a:endParaRPr/>
          </a:p>
        </p:txBody>
      </p:sp>
      <p:sp>
        <p:nvSpPr>
          <p:cNvPr id="480" name="Google Shape;480;p27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Od kod prihajaš?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1" name="Google Shape;481;p27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7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7" descr="C:\Users\Sala 4\AppData\Local\Microsoft\Windows\INetCache\IE\X3EILO6A\1024px-Gnome-audio-volume-high.svg[1].png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7" title="Od kod prihajas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200" y="5710913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7" title="απο που εισαι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87683" y="3257963"/>
            <a:ext cx="533467" cy="4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7"/>
          <p:cNvPicPr preferRelativeResize="0"/>
          <p:nvPr/>
        </p:nvPicPr>
        <p:blipFill rotWithShape="1">
          <a:blip r:embed="rId16">
            <a:alphaModFix/>
          </a:blip>
          <a:srcRect l="430" t="3590" r="-429" b="-3589"/>
          <a:stretch/>
        </p:blipFill>
        <p:spPr>
          <a:xfrm>
            <a:off x="89850" y="2214825"/>
            <a:ext cx="3254474" cy="295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8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8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 am from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6" name="Google Shape;496;p28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497" name="Google Shape;497;p28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8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 olen pärit...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9" name="Google Shape;499;p28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Je viens de 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0" name="Google Shape;500;p28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8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Είμαι από …. (Ime apo..)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2" name="Google Shape;502;p28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8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8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28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8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Eu sou de</a:t>
            </a:r>
            <a:endParaRPr/>
          </a:p>
        </p:txBody>
      </p:sp>
      <p:sp>
        <p:nvSpPr>
          <p:cNvPr id="507" name="Google Shape;507;p28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Prihajam iz...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8" name="Google Shape;508;p28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8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8" title="Prihajam iz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8131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8" title="ειμαι απο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19550" y="3252225"/>
            <a:ext cx="548750" cy="4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3163" y="2041488"/>
            <a:ext cx="3096349" cy="2887106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29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9"/>
          <p:cNvSpPr txBox="1"/>
          <p:nvPr/>
        </p:nvSpPr>
        <p:spPr>
          <a:xfrm>
            <a:off x="168926" y="1340768"/>
            <a:ext cx="3096344" cy="70788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is the weather?</a:t>
            </a:r>
            <a:endParaRPr/>
          </a:p>
        </p:txBody>
      </p:sp>
      <p:sp>
        <p:nvSpPr>
          <p:cNvPr id="523" name="Google Shape;523;p29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4" name="Google Shape;524;p29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9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 on ilm?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6" name="Google Shape;526;p29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Quel temps fait-il 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7" name="Google Shape;527;p29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29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Πώς είναι ο καιρός; (Pos ine o keros?)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9" name="Google Shape;529;p29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9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9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29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9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Como está o tempo?</a:t>
            </a:r>
            <a:endParaRPr/>
          </a:p>
        </p:txBody>
      </p:sp>
      <p:sp>
        <p:nvSpPr>
          <p:cNvPr id="534" name="Google Shape;534;p29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Kakšno je vreme?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5" name="Google Shape;535;p29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9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9" title="Kaksno je vreme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205" y="5674892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9" title="πως ειναι ο καιρος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27050" y="3252225"/>
            <a:ext cx="548750" cy="4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8000" y="2452575"/>
            <a:ext cx="2475601" cy="228145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0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0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Enjoy your meal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551" name="Google Shape;551;p30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0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hea isu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3" name="Google Shape;553;p30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Bon appétit.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4" name="Google Shape;554;p30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0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 Καλή όρεξη Kali orexi)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6" name="Google Shape;556;p30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0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0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30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0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Bom apetite</a:t>
            </a:r>
            <a:endParaRPr/>
          </a:p>
        </p:txBody>
      </p:sp>
      <p:sp>
        <p:nvSpPr>
          <p:cNvPr id="561" name="Google Shape;561;p30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Dober tek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2" name="Google Shape;562;p30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0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0" title="Dober tek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2775" y="2392875"/>
            <a:ext cx="2148923" cy="23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0" title="hea isu_kaliorexi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85625" y="845913"/>
            <a:ext cx="548750" cy="4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0" title="bon apeti_kaliorexi.mp4">
            <a:hlinkClick r:id="rId16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85625" y="1978150"/>
            <a:ext cx="548750" cy="41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0" title="ellinika kali orexi.mp4">
            <a:hlinkClick r:id="rId17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85621" y="3214438"/>
            <a:ext cx="548767" cy="4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0" title="portogalika kaliorexi.mp4">
            <a:hlinkClick r:id="rId18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68675" y="4455497"/>
            <a:ext cx="582637" cy="43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0" title="slovenika kali orexi.mp4">
            <a:hlinkClick r:id="rId19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85638" y="5777088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31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1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Paint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582" name="Google Shape;582;p31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1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Värv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4" name="Google Shape;584;p31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peinture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5" name="Google Shape;585;p31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1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Ζωγραφική (Zografiki)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7" name="Google Shape;587;p31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1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31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1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Pintura</a:t>
            </a:r>
            <a:endParaRPr/>
          </a:p>
        </p:txBody>
      </p:sp>
      <p:sp>
        <p:nvSpPr>
          <p:cNvPr id="592" name="Google Shape;592;p31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Barva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3" name="Google Shape;593;p31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1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1" descr="C:\Users\Sala 4\AppData\Local\Microsoft\Windows\INetCache\IE\X3EILO6A\1024px-Gnome-audio-volume-high.svg[1].png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5575" y="2369475"/>
            <a:ext cx="3096350" cy="2448276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0" name="Google Shape;600;p31" title="Barva.mp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87206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1" title="ζωγραφικη.mp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266950" y="3237038"/>
            <a:ext cx="589250" cy="44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4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Good bye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16" name="Google Shape;116;p14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4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Nägemiseni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 revoir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9" name="Google Shape;119;p14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Αντίο(adio)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1" name="Google Shape;121;p14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4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4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 txBox="1"/>
          <p:nvPr/>
        </p:nvSpPr>
        <p:spPr>
          <a:xfrm>
            <a:off x="5248626" y="4536397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Adeus</a:t>
            </a:r>
            <a:endParaRPr/>
          </a:p>
        </p:txBody>
      </p:sp>
      <p:sp>
        <p:nvSpPr>
          <p:cNvPr id="126" name="Google Shape;126;p14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Nasvidenje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7" name="Google Shape;127;p14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3829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 title="Nasvidenje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32973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 rotWithShape="1">
          <a:blip r:embed="rId13">
            <a:alphaModFix/>
          </a:blip>
          <a:srcRect r="-999"/>
          <a:stretch/>
        </p:blipFill>
        <p:spPr>
          <a:xfrm rot="5399989">
            <a:off x="471754" y="2075779"/>
            <a:ext cx="2498371" cy="308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 title="αντιο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21025" y="3195025"/>
            <a:ext cx="660700" cy="4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32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2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Paper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8" name="Google Shape;608;p32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609" name="Google Shape;609;p32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2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Paber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papier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2" name="Google Shape;612;p32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2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φύλλο χαρτιού (filo xartiou)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4" name="Google Shape;614;p32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2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2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7" name="Google Shape;617;p32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2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Papel</a:t>
            </a:r>
            <a:endParaRPr/>
          </a:p>
        </p:txBody>
      </p:sp>
      <p:sp>
        <p:nvSpPr>
          <p:cNvPr id="619" name="Google Shape;619;p32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Papir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0" name="Google Shape;620;p32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2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2" descr="C:\Users\Sala 4\AppData\Local\Microsoft\Windows\INetCache\IE\X3EILO6A\1024px-Gnome-audio-volume-high.svg[1].png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2" title="Papir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198" y="5674892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2" title="φυλλο χαρτιου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66675" y="3237000"/>
            <a:ext cx="548750" cy="4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3988" y="2465300"/>
            <a:ext cx="2214700" cy="2311326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33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3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Pencil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5" name="Google Shape;635;p33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636" name="Google Shape;636;p33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3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Pliiats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8" name="Google Shape;638;p33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crayon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9" name="Google Shape;639;p33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3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Μολύβι (Molivi)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1" name="Google Shape;641;p33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3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33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33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3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Lápis</a:t>
            </a:r>
            <a:endParaRPr/>
          </a:p>
        </p:txBody>
      </p:sp>
      <p:sp>
        <p:nvSpPr>
          <p:cNvPr id="646" name="Google Shape;646;p33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Svinčnik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7" name="Google Shape;647;p33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3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3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3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3" title="Svincnik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205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3" title="μολυβι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24000" y="3220988"/>
            <a:ext cx="591450" cy="44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8925" y="2120925"/>
            <a:ext cx="3096349" cy="263112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34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4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Brush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2" name="Google Shape;662;p34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663" name="Google Shape;663;p34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34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Pintsel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5" name="Google Shape;665;p34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pinceau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66" name="Google Shape;666;p34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4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Πινέλο (Pinelo)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68" name="Google Shape;668;p34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4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34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p34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4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Word in portuguese</a:t>
            </a:r>
            <a:endParaRPr/>
          </a:p>
        </p:txBody>
      </p:sp>
      <p:sp>
        <p:nvSpPr>
          <p:cNvPr id="673" name="Google Shape;673;p34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Čopič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4" name="Google Shape;674;p34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4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413" y="2369473"/>
            <a:ext cx="1969855" cy="243805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1" name="Google Shape;681;p34" title="πινελο.mp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61219" y="3242725"/>
            <a:ext cx="533506" cy="4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35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5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Watercolor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8" name="Google Shape;688;p35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689" name="Google Shape;689;p35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35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Akvarell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1" name="Google Shape;691;p35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aquarelle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92" name="Google Shape;692;p35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35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Υδρόχρωμα (idroxroma)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94" name="Google Shape;694;p35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35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35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7" name="Google Shape;697;p35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35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Aguarela</a:t>
            </a:r>
            <a:endParaRPr/>
          </a:p>
        </p:txBody>
      </p:sp>
      <p:sp>
        <p:nvSpPr>
          <p:cNvPr id="699" name="Google Shape;699;p35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Vodene barvice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00" name="Google Shape;700;p35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5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35" title="Vodene barve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10864" y="5553935"/>
            <a:ext cx="701421" cy="7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8925" y="2422256"/>
            <a:ext cx="3096350" cy="232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35" title="νερομπογια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47750" y="3252225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36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36"/>
          <p:cNvSpPr txBox="1"/>
          <p:nvPr/>
        </p:nvSpPr>
        <p:spPr>
          <a:xfrm>
            <a:off x="168926" y="1340768"/>
            <a:ext cx="3096300" cy="400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Chalk</a:t>
            </a:r>
            <a:endParaRPr/>
          </a:p>
        </p:txBody>
      </p:sp>
      <p:sp>
        <p:nvSpPr>
          <p:cNvPr id="715" name="Google Shape;715;p36"/>
          <p:cNvSpPr/>
          <p:nvPr/>
        </p:nvSpPr>
        <p:spPr>
          <a:xfrm>
            <a:off x="168926" y="2359253"/>
            <a:ext cx="3096300" cy="24483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716" name="Google Shape;716;p36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6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Kriitid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8" name="Google Shape;718;p36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craie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9" name="Google Shape;719;p36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6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κηρομπογιά (kirompogia)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1" name="Google Shape;721;p36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36" descr="Resultado de imagem para flag portugues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36" descr="Resultado de imagem para flag portugues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4" name="Google Shape;724;p36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6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Lápis de cera</a:t>
            </a:r>
            <a:endParaRPr/>
          </a:p>
        </p:txBody>
      </p:sp>
      <p:sp>
        <p:nvSpPr>
          <p:cNvPr id="726" name="Google Shape;726;p36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Voščenke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7" name="Google Shape;727;p36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6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1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3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3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6" title="Voscenke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>
            <a:off x="237846" y="2437528"/>
            <a:ext cx="3004529" cy="23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6" title="κηρομπογια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60113" y="3226772"/>
            <a:ext cx="576037" cy="432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37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37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Eraser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2" name="Google Shape;742;p37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743" name="Google Shape;743;p37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37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Kumm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5" name="Google Shape;745;p37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gomme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6" name="Google Shape;746;p37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37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Σβηστήρι (Svistira)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8" name="Google Shape;748;p37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37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37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1" name="Google Shape;751;p37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37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Borracha</a:t>
            </a:r>
            <a:endParaRPr/>
          </a:p>
        </p:txBody>
      </p:sp>
      <p:sp>
        <p:nvSpPr>
          <p:cNvPr id="753" name="Google Shape;753;p37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Radirka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4" name="Google Shape;754;p37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37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3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3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3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37" descr="C:\Users\Sala 4\AppData\Local\Microsoft\Windows\INetCache\IE\X3EILO6A\1024px-Gnome-audio-volume-high.svg[1].png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37" title="Radirka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8123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9300" y="2522299"/>
            <a:ext cx="2955575" cy="22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37" title="σβηστηρι.mp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93125" y="3237000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38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38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Glue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9" name="Google Shape;769;p38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770" name="Google Shape;770;p38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38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Liim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2" name="Google Shape;772;p38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colle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3" name="Google Shape;773;p38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38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Κόλλα (Kolla)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5" name="Google Shape;775;p38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38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38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Google Shape;778;p38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38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Cola</a:t>
            </a:r>
            <a:endParaRPr/>
          </a:p>
        </p:txBody>
      </p:sp>
      <p:sp>
        <p:nvSpPr>
          <p:cNvPr id="780" name="Google Shape;780;p38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Lepilo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1" name="Google Shape;781;p38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38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3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3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3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38" descr="C:\Users\Sala 4\AppData\Local\Microsoft\Windows\INetCache\IE\X3EILO6A\1024px-Gnome-audio-volume-high.svg[1].png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38" title="Lepilo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9050" y="2508200"/>
            <a:ext cx="1816100" cy="2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38" title="κολλα.mp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40250" y="3237005"/>
            <a:ext cx="548750" cy="411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39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39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Scissors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6" name="Google Shape;796;p39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797" name="Google Shape;797;p39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39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Käärid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9" name="Google Shape;799;p39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ciseaux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00" name="Google Shape;800;p39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39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Ψαλίδι (Psalidi)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02" name="Google Shape;802;p39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39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39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5" name="Google Shape;805;p39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39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Tesoura</a:t>
            </a:r>
            <a:endParaRPr/>
          </a:p>
        </p:txBody>
      </p:sp>
      <p:sp>
        <p:nvSpPr>
          <p:cNvPr id="807" name="Google Shape;807;p39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Škarje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08" name="Google Shape;808;p39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39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3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3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3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9" descr="C:\Users\Sala 4\AppData\Local\Microsoft\Windows\INetCache\IE\X3EILO6A\1024px-Gnome-audio-volume-high.svg[1].png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39" title="Skarje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96036" y="5683713"/>
            <a:ext cx="531075" cy="5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7225" y="2434850"/>
            <a:ext cx="2577100" cy="23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40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40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Clay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2" name="Google Shape;822;p40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823" name="Google Shape;823;p40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40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Savi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5" name="Google Shape;825;p40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terre, argile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26" name="Google Shape;826;p40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40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Πηλός (Pilos)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28" name="Google Shape;828;p40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40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40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1" name="Google Shape;831;p40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0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Argila</a:t>
            </a:r>
            <a:endParaRPr/>
          </a:p>
        </p:txBody>
      </p:sp>
      <p:sp>
        <p:nvSpPr>
          <p:cNvPr id="833" name="Google Shape;833;p40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Glina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4" name="Google Shape;834;p40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0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4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4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0" title="Glina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0" title="πηλος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34800" y="3242725"/>
            <a:ext cx="533500" cy="4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5350" y="2034725"/>
            <a:ext cx="3059926" cy="27728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41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41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Painter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9" name="Google Shape;849;p41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850" name="Google Shape;850;p41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41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Kunstnik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2" name="Google Shape;852;p41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peintre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53" name="Google Shape;853;p41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41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Ζωγράφος (Zografos)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55" name="Google Shape;855;p41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41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41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8" name="Google Shape;858;p41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41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Pintor</a:t>
            </a:r>
            <a:endParaRPr/>
          </a:p>
        </p:txBody>
      </p:sp>
      <p:sp>
        <p:nvSpPr>
          <p:cNvPr id="860" name="Google Shape;860;p41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Slikar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1" name="Google Shape;861;p41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41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4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4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4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4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41" title="Slikar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777100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41"/>
          <p:cNvPicPr preferRelativeResize="0"/>
          <p:nvPr/>
        </p:nvPicPr>
        <p:blipFill rotWithShape="1">
          <a:blip r:embed="rId13">
            <a:alphaModFix/>
          </a:blip>
          <a:srcRect t="21765" b="2182"/>
          <a:stretch/>
        </p:blipFill>
        <p:spPr>
          <a:xfrm>
            <a:off x="629775" y="2446148"/>
            <a:ext cx="2243126" cy="227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41" title="ζωγραφος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66950" y="3221825"/>
            <a:ext cx="589250" cy="44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Nice to meet you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43" name="Google Shape;143;p15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Rõõmustav tutvuda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5220075" y="1844902"/>
            <a:ext cx="3096300" cy="79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heureux de vous rencontrer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6" name="Google Shape;146;p15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Χαίρομαι για τη γνωριμία(Herome gia tin gnorimia)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15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5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5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5"/>
          <p:cNvSpPr txBox="1"/>
          <p:nvPr/>
        </p:nvSpPr>
        <p:spPr>
          <a:xfrm>
            <a:off x="4979901" y="4401609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38100" lvl="0" indent="0" algn="ctr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rgbClr val="222222"/>
                </a:solidFill>
                <a:highlight>
                  <a:srgbClr val="F8F9FA"/>
                </a:highlight>
                <a:latin typeface="Verdana"/>
                <a:ea typeface="Verdana"/>
                <a:cs typeface="Verdana"/>
                <a:sym typeface="Verdana"/>
              </a:rPr>
              <a:t>Prazer em conhecer-te</a:t>
            </a:r>
            <a:endParaRPr sz="2000">
              <a:solidFill>
                <a:srgbClr val="222222"/>
              </a:solidFill>
              <a:highlight>
                <a:srgbClr val="F8F9FA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 veseli, da sva se spoznala!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4" name="Google Shape;154;p15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225" y="2369475"/>
            <a:ext cx="3096350" cy="2448276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15" title="Me veseli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40775" y="5663563"/>
            <a:ext cx="643450" cy="6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5" title="χαιρομαι για τη γνωριμια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32775" y="3142513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42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42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Sculpter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6" name="Google Shape;876;p42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877" name="Google Shape;877;p42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42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Skulptor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9" name="Google Shape;879;p42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sculpteur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0" name="Google Shape;880;p42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42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Γλύπτης (Gliptis)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2" name="Google Shape;882;p42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42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42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5" name="Google Shape;885;p42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42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Escultor</a:t>
            </a:r>
            <a:endParaRPr/>
          </a:p>
        </p:txBody>
      </p:sp>
      <p:sp>
        <p:nvSpPr>
          <p:cNvPr id="887" name="Google Shape;887;p42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Kipar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8" name="Google Shape;888;p42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42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4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4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4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4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2" title="Kipar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96961" y="5683713"/>
            <a:ext cx="531075" cy="5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2" title="γλυπτης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66700" y="3237000"/>
            <a:ext cx="548750" cy="4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400000">
            <a:off x="665675" y="2107300"/>
            <a:ext cx="2102850" cy="295217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43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3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Dancer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3" name="Google Shape;903;p43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904" name="Google Shape;904;p43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43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Tantsija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6" name="Google Shape;906;p43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danseur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7" name="Google Shape;907;p43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43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Χορευτής (Xoreftis)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9" name="Google Shape;909;p43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43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43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43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43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Dançarino</a:t>
            </a:r>
            <a:endParaRPr/>
          </a:p>
        </p:txBody>
      </p:sp>
      <p:sp>
        <p:nvSpPr>
          <p:cNvPr id="914" name="Google Shape;914;p43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Plesalec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15" name="Google Shape;915;p43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43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4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4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4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4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3" title="Plesalec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3" title="χορευτης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31913" y="3241997"/>
            <a:ext cx="576037" cy="43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3"/>
          <p:cNvPicPr preferRelativeResize="0"/>
          <p:nvPr/>
        </p:nvPicPr>
        <p:blipFill rotWithShape="1">
          <a:blip r:embed="rId15">
            <a:alphaModFix/>
          </a:blip>
          <a:srcRect r="27829"/>
          <a:stretch/>
        </p:blipFill>
        <p:spPr>
          <a:xfrm>
            <a:off x="86950" y="2306809"/>
            <a:ext cx="3481078" cy="2553153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44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44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Musician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0" name="Google Shape;930;p44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931" name="Google Shape;931;p44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44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Muusik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3" name="Google Shape;933;p44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musicien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4" name="Google Shape;934;p44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44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Μουσικός (Mousikos)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6" name="Google Shape;936;p44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44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44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9" name="Google Shape;939;p44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44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Músico</a:t>
            </a:r>
            <a:endParaRPr/>
          </a:p>
        </p:txBody>
      </p:sp>
      <p:sp>
        <p:nvSpPr>
          <p:cNvPr id="941" name="Google Shape;941;p44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Glasbenik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2" name="Google Shape;942;p44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44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4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4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4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4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44" title="Glasbenik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>
            <a:off x="91201" y="2265625"/>
            <a:ext cx="3251799" cy="26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44" title="μουσικος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59200" y="3252225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45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45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Actor</a:t>
            </a:r>
            <a:endParaRPr/>
          </a:p>
        </p:txBody>
      </p:sp>
      <p:sp>
        <p:nvSpPr>
          <p:cNvPr id="957" name="Google Shape;957;p45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958" name="Google Shape;958;p45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45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Näitleja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0" name="Google Shape;960;p45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acteur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61" name="Google Shape;961;p45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45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Ηθοποιός ithopios)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63" name="Google Shape;963;p45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45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45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6" name="Google Shape;966;p45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45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Ator</a:t>
            </a:r>
            <a:endParaRPr/>
          </a:p>
        </p:txBody>
      </p:sp>
      <p:sp>
        <p:nvSpPr>
          <p:cNvPr id="968" name="Google Shape;968;p45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Igralec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69" name="Google Shape;969;p45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45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4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4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4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4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45" title="Igralec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6588" y="2732600"/>
            <a:ext cx="3001025" cy="16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45" title="ηθοποιος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38538" y="3224297"/>
            <a:ext cx="582637" cy="43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46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46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Singer</a:t>
            </a: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985" name="Google Shape;985;p46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46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Laulja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7" name="Google Shape;987;p46"/>
          <p:cNvSpPr txBox="1"/>
          <p:nvPr/>
        </p:nvSpPr>
        <p:spPr>
          <a:xfrm>
            <a:off x="5220071" y="2034735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chanteur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88" name="Google Shape;988;p46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46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Τραγουδιστής (Tragoudistis)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90" name="Google Shape;990;p46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46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6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3" name="Google Shape;993;p46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46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Cantor</a:t>
            </a:r>
            <a:endParaRPr/>
          </a:p>
        </p:txBody>
      </p:sp>
      <p:sp>
        <p:nvSpPr>
          <p:cNvPr id="995" name="Google Shape;995;p46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Pevec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96" name="Google Shape;996;p46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46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4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4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4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4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2837" y="2369475"/>
            <a:ext cx="1697009" cy="243805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3" name="Google Shape;1003;p46" title="Pevec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96961" y="5683713"/>
            <a:ext cx="531075" cy="5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46" title="τραγουδιστης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71150" y="3258856"/>
            <a:ext cx="531074" cy="398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47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47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Shadows theater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1" name="Google Shape;1011;p47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012" name="Google Shape;1012;p47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47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Varjuteater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4" name="Google Shape;1014;p47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théâtre d’ombres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15" name="Google Shape;1015;p47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47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Θέατρο Σκιών (Theatro skion)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17" name="Google Shape;1017;p47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47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47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p47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47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Teatro de sombras</a:t>
            </a:r>
            <a:endParaRPr/>
          </a:p>
        </p:txBody>
      </p:sp>
      <p:sp>
        <p:nvSpPr>
          <p:cNvPr id="1022" name="Google Shape;1022;p47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Senčno gledališče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3" name="Google Shape;1023;p47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47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4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4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4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4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47" title="Sencno gledalisce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8123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510551" y="1945804"/>
            <a:ext cx="2541997" cy="33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47" title="θεατρο σκιων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63025" y="3242725"/>
            <a:ext cx="533500" cy="4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Google Shape;1036;p48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48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Drama</a:t>
            </a:r>
            <a:endParaRPr/>
          </a:p>
        </p:txBody>
      </p:sp>
      <p:sp>
        <p:nvSpPr>
          <p:cNvPr id="1038" name="Google Shape;1038;p48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039" name="Google Shape;1039;p48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48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Draama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1" name="Google Shape;1041;p48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Pièce de théâtre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2" name="Google Shape;1042;p48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48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Δράμα (Drama)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4" name="Google Shape;1044;p48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48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48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7" name="Google Shape;1047;p48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48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Drama</a:t>
            </a:r>
            <a:endParaRPr/>
          </a:p>
        </p:txBody>
      </p:sp>
      <p:sp>
        <p:nvSpPr>
          <p:cNvPr id="1049" name="Google Shape;1049;p48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Drama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50" name="Google Shape;1050;p48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48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4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4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4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4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48" title="Drama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48" title="δραμα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12088" y="3239522"/>
            <a:ext cx="582637" cy="43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4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3900" y="2465300"/>
            <a:ext cx="2922150" cy="2203374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49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49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38100" lvl="0" indent="0" algn="ctr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200">
                <a:solidFill>
                  <a:srgbClr val="222222"/>
                </a:solidFill>
                <a:highlight>
                  <a:srgbClr val="F8F9FA"/>
                </a:highlight>
              </a:rPr>
              <a:t>The puppets</a:t>
            </a:r>
            <a:endParaRPr sz="2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5" name="Google Shape;1065;p49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066" name="Google Shape;1066;p49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49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Hüpiknukkud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8" name="Google Shape;1068;p49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marionnettes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69" name="Google Shape;1069;p49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49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Μαριονέτες (marionetes)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71" name="Google Shape;1071;p49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49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49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4" name="Google Shape;1074;p49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49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Marionetas</a:t>
            </a:r>
            <a:endParaRPr/>
          </a:p>
        </p:txBody>
      </p:sp>
      <p:sp>
        <p:nvSpPr>
          <p:cNvPr id="1076" name="Google Shape;1076;p49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Karagiozis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77" name="Google Shape;1077;p49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9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4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4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49" descr="C:\Users\Sala 4\AppData\Local\Microsoft\Windows\INetCache\IE\X3EILO6A\1024px-Gnome-audio-volume-high.svg[1].png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06400" y="4446161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49" title="Karagiozis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197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49" title="μαριονετες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06388" y="3239522"/>
            <a:ext cx="582637" cy="43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4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5400000">
            <a:off x="579786" y="2704738"/>
            <a:ext cx="2343099" cy="175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50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50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Exhibition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2" name="Google Shape;1092;p50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093" name="Google Shape;1093;p50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50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Näitus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5" name="Google Shape;1095;p50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Exposition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96" name="Google Shape;1096;p50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50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Έκθεση (Ekthesi)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98" name="Google Shape;1098;p50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50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50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1" name="Google Shape;1101;p50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50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Exposição</a:t>
            </a:r>
            <a:endParaRPr/>
          </a:p>
        </p:txBody>
      </p:sp>
      <p:sp>
        <p:nvSpPr>
          <p:cNvPr id="1103" name="Google Shape;1103;p50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Razstava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04" name="Google Shape;1104;p50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50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5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5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5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5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50" title="Razstava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96036" y="5683713"/>
            <a:ext cx="531075" cy="5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50" title="εκθεση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19612" y="3239522"/>
            <a:ext cx="582637" cy="43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50"/>
          <p:cNvPicPr preferRelativeResize="0"/>
          <p:nvPr/>
        </p:nvPicPr>
        <p:blipFill rotWithShape="1">
          <a:blip r:embed="rId15">
            <a:alphaModFix/>
          </a:blip>
          <a:srcRect b="12296"/>
          <a:stretch/>
        </p:blipFill>
        <p:spPr>
          <a:xfrm>
            <a:off x="155575" y="2049525"/>
            <a:ext cx="3096350" cy="3067726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p51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51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Art gallery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9" name="Google Shape;1119;p51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120" name="Google Shape;1120;p51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51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Kunstigalerii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2" name="Google Shape;1122;p51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Galerie d’art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23" name="Google Shape;1123;p51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51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Γκαλερί τέχνης (Galeri texnis)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25" name="Google Shape;1125;p51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51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51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8" name="Google Shape;1128;p51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51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Galeria de arte</a:t>
            </a:r>
            <a:endParaRPr/>
          </a:p>
        </p:txBody>
      </p:sp>
      <p:sp>
        <p:nvSpPr>
          <p:cNvPr id="1130" name="Google Shape;1130;p51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Umetnostna galerija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31" name="Google Shape;1131;p51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51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5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5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5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5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5575" y="2369475"/>
            <a:ext cx="3109700" cy="243805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8" name="Google Shape;1138;p51" title="Umetnostna galerija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96036" y="5683713"/>
            <a:ext cx="531075" cy="5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51" title="γκαλερι τεχνης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87188" y="3295063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6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You are welcome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16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70" name="Google Shape;170;p16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6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Tere tulemast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5220075" y="2034719"/>
            <a:ext cx="3096300" cy="633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Vous êtes les bienvenus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3" name="Google Shape;173;p16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6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Είστε ευπρόσδεκτος (Este efprosdektos)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5" name="Google Shape;175;p16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6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6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6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38100" lvl="0" indent="0" algn="ctr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rgbClr val="222222"/>
                </a:solidFill>
                <a:highlight>
                  <a:srgbClr val="F8F9FA"/>
                </a:highlight>
                <a:latin typeface="Verdana"/>
                <a:ea typeface="Verdana"/>
                <a:cs typeface="Verdana"/>
                <a:sym typeface="Verdana"/>
              </a:rPr>
              <a:t>Sejam bem-vindos</a:t>
            </a:r>
            <a:endParaRPr sz="2000">
              <a:solidFill>
                <a:srgbClr val="222222"/>
              </a:solidFill>
              <a:highlight>
                <a:srgbClr val="F8F9FA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Google Shape;180;p16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Dobrodošli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1" name="Google Shape;181;p16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6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6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6" title="Dobrodosli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44687" y="5647755"/>
            <a:ext cx="633775" cy="63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6950" y="2359250"/>
            <a:ext cx="2048774" cy="24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 title="ειστε ευπροσδεκτος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34525" y="3220344"/>
            <a:ext cx="633775" cy="475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52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52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Theatre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6" name="Google Shape;1146;p52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147" name="Google Shape;1147;p52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52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Teater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9" name="Google Shape;1149;p52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Theâtre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0" name="Google Shape;1150;p52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52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Θέατρο (Theatro)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2" name="Google Shape;1152;p52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52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52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5" name="Google Shape;1155;p52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52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Teatro</a:t>
            </a:r>
            <a:endParaRPr/>
          </a:p>
        </p:txBody>
      </p:sp>
      <p:sp>
        <p:nvSpPr>
          <p:cNvPr id="1157" name="Google Shape;1157;p52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Gledališče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8" name="Google Shape;1158;p52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2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5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52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52" title="Gledalisce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8123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8088" y="2598050"/>
            <a:ext cx="2998025" cy="19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2" title="θεατρο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48000" y="3257950"/>
            <a:ext cx="533500" cy="4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1171;p53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53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Museum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3" name="Google Shape;1173;p53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174" name="Google Shape;1174;p53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53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Muuseum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6" name="Google Shape;1176;p53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Musée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77" name="Google Shape;1177;p53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53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Μουσείο (Musio)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79" name="Google Shape;1179;p53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53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53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2" name="Google Shape;1182;p53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53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Museu</a:t>
            </a:r>
            <a:endParaRPr/>
          </a:p>
        </p:txBody>
      </p:sp>
      <p:sp>
        <p:nvSpPr>
          <p:cNvPr id="1184" name="Google Shape;1184;p53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Muzej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85" name="Google Shape;1185;p53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53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5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5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5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53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53" title="Muzej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8188" y="2798725"/>
            <a:ext cx="3017827" cy="16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53" title="μουσειο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66700" y="3252225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p54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54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Stage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0" name="Google Shape;1200;p54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201" name="Google Shape;1201;p54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54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Lava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3" name="Google Shape;1203;p54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scène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04" name="Google Shape;1204;p54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54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Σκηνή θεάτρου (Skini)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06" name="Google Shape;1206;p54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54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54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9" name="Google Shape;1209;p54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54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Palco</a:t>
            </a:r>
            <a:endParaRPr/>
          </a:p>
        </p:txBody>
      </p:sp>
      <p:sp>
        <p:nvSpPr>
          <p:cNvPr id="1211" name="Google Shape;1211;p54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Oder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12" name="Google Shape;1212;p54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54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5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5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5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54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54" title="Oder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5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2575" y="2462900"/>
            <a:ext cx="3096350" cy="224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54" title="σκηνη θεατρου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87200" y="3252225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5" name="Google Shape;1225;p55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7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55"/>
          <p:cNvSpPr txBox="1"/>
          <p:nvPr/>
        </p:nvSpPr>
        <p:spPr>
          <a:xfrm>
            <a:off x="168926" y="1340768"/>
            <a:ext cx="3096300" cy="400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 love you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27" name="Google Shape;1227;p55"/>
          <p:cNvSpPr/>
          <p:nvPr/>
        </p:nvSpPr>
        <p:spPr>
          <a:xfrm>
            <a:off x="168926" y="2359253"/>
            <a:ext cx="3096300" cy="24483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228" name="Google Shape;1228;p55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55"/>
          <p:cNvSpPr txBox="1"/>
          <p:nvPr/>
        </p:nvSpPr>
        <p:spPr>
          <a:xfrm>
            <a:off x="5198673" y="843414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 armastan sind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0" name="Google Shape;1230;p55"/>
          <p:cNvSpPr txBox="1"/>
          <p:nvPr/>
        </p:nvSpPr>
        <p:spPr>
          <a:xfrm>
            <a:off x="5220071" y="2034735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je t'aime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1" name="Google Shape;1231;p55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55"/>
          <p:cNvSpPr txBox="1"/>
          <p:nvPr/>
        </p:nvSpPr>
        <p:spPr>
          <a:xfrm>
            <a:off x="5191777" y="3214057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Σ΄αγαπώ (Sagapo)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3" name="Google Shape;1233;p55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55" descr="Resultado de imagem para flag portugues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55" descr="Resultado de imagem para flag portugues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6" name="Google Shape;1236;p55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55"/>
          <p:cNvSpPr txBox="1"/>
          <p:nvPr/>
        </p:nvSpPr>
        <p:spPr>
          <a:xfrm>
            <a:off x="5248626" y="4536397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eu te amo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8" name="Google Shape;1238;p55"/>
          <p:cNvSpPr txBox="1"/>
          <p:nvPr/>
        </p:nvSpPr>
        <p:spPr>
          <a:xfrm>
            <a:off x="5248626" y="5764574"/>
            <a:ext cx="3096300" cy="40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Ljubim te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9" name="Google Shape;1239;p55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55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1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5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5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5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55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55" title="Oder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198" y="5674875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5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511375" y="2022826"/>
            <a:ext cx="2479924" cy="317342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7" name="Google Shape;1247;p55" title="σαγαπω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78163" y="3224334"/>
            <a:ext cx="582637" cy="43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7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7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Welcome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197" name="Google Shape;197;p17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7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Tere tulemast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Bienvenu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0" name="Google Shape;200;p17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Καλωσορίσατε (Kalosorisate)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2" name="Google Shape;202;p17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7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7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7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Bem-vindo</a:t>
            </a:r>
            <a:endParaRPr/>
          </a:p>
        </p:txBody>
      </p:sp>
      <p:sp>
        <p:nvSpPr>
          <p:cNvPr id="207" name="Google Shape;207;p17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Dobrodošli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8" name="Google Shape;208;p17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7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 title="Dobrodosli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204" y="5690250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7" title="καλοσορισατε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25300" y="3138288"/>
            <a:ext cx="582650" cy="43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0975" y="2260900"/>
            <a:ext cx="3240725" cy="2546623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8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8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Thank you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18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Aitäh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6" name="Google Shape;226;p18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Merci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7" name="Google Shape;227;p18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8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Ευχαριστώ (Efxaristo)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9" name="Google Shape;229;p18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8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8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8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8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Obrigado/a</a:t>
            </a:r>
            <a:endParaRPr/>
          </a:p>
        </p:txBody>
      </p:sp>
      <p:sp>
        <p:nvSpPr>
          <p:cNvPr id="234" name="Google Shape;234;p18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Hvala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5" name="Google Shape;235;p18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8" title="Hvala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43000" y="5666712"/>
            <a:ext cx="637150" cy="6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8" title="ευχαριστω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72400" y="3237000"/>
            <a:ext cx="548750" cy="4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7975" y="2586493"/>
            <a:ext cx="2770100" cy="1993802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9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Please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19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Palun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S’il vous plait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4" name="Google Shape;254;p19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9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Παρακαλώ (Parakalo)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6" name="Google Shape;256;p19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9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9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9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9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Por favor</a:t>
            </a:r>
            <a:endParaRPr/>
          </a:p>
        </p:txBody>
      </p:sp>
      <p:sp>
        <p:nvSpPr>
          <p:cNvPr id="261" name="Google Shape;261;p19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Prosim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2" name="Google Shape;262;p19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 title="Prosim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205" y="5674877"/>
            <a:ext cx="548750" cy="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 title="παρακαλω.mp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88125" y="3237005"/>
            <a:ext cx="548750" cy="41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7200" y="2369463"/>
            <a:ext cx="1947900" cy="23484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1" name="Google Shape;271;p19"/>
          <p:cNvSpPr/>
          <p:nvPr/>
        </p:nvSpPr>
        <p:spPr>
          <a:xfrm rot="1469363">
            <a:off x="1952036" y="2431526"/>
            <a:ext cx="688982" cy="69382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9"/>
          <p:cNvSpPr txBox="1"/>
          <p:nvPr/>
        </p:nvSpPr>
        <p:spPr>
          <a:xfrm>
            <a:off x="1948675" y="2465300"/>
            <a:ext cx="6957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latin typeface="Calibri"/>
                <a:ea typeface="Calibri"/>
                <a:cs typeface="Calibri"/>
                <a:sym typeface="Calibri"/>
              </a:rPr>
              <a:t>S’il vous plait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0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0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Yes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9" name="Google Shape;279;p20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280" name="Google Shape;280;p20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0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Jah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2" name="Google Shape;282;p20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3" name="Google Shape;283;p20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0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Ναι (Ne)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5" name="Google Shape;285;p20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0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0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0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0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</a:t>
            </a:r>
            <a:endParaRPr/>
          </a:p>
        </p:txBody>
      </p:sp>
      <p:sp>
        <p:nvSpPr>
          <p:cNvPr id="290" name="Google Shape;290;p20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1" name="Google Shape;291;p20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 title="Da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205" y="5674892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6500" y="2206725"/>
            <a:ext cx="3209700" cy="266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 title="ναι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79925" y="3237000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1" descr="http://parcoursculturelerasmus.eu/wp-content/uploads/2019/02/logo-parcours-culturel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229200"/>
            <a:ext cx="15716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1"/>
          <p:cNvSpPr txBox="1"/>
          <p:nvPr/>
        </p:nvSpPr>
        <p:spPr>
          <a:xfrm>
            <a:off x="168926" y="1340768"/>
            <a:ext cx="3096344" cy="40011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</a:t>
            </a:r>
            <a:endParaRPr/>
          </a:p>
        </p:txBody>
      </p:sp>
      <p:sp>
        <p:nvSpPr>
          <p:cNvPr id="306" name="Google Shape;306;p21"/>
          <p:cNvSpPr/>
          <p:nvPr/>
        </p:nvSpPr>
        <p:spPr>
          <a:xfrm>
            <a:off x="168926" y="2359253"/>
            <a:ext cx="3096344" cy="244827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Image/video/…</a:t>
            </a:r>
            <a:endParaRPr/>
          </a:p>
        </p:txBody>
      </p:sp>
      <p:pic>
        <p:nvPicPr>
          <p:cNvPr id="307" name="Google Shape;307;p21" descr="Resultado de imagem para flag estó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683470"/>
            <a:ext cx="1111111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1"/>
          <p:cNvSpPr txBox="1"/>
          <p:nvPr/>
        </p:nvSpPr>
        <p:spPr>
          <a:xfrm>
            <a:off x="5198673" y="84341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5220071" y="2034735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p21" descr="Resultado de imagem para flag fra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835" y="1844904"/>
            <a:ext cx="108864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1"/>
          <p:cNvSpPr txBox="1"/>
          <p:nvPr/>
        </p:nvSpPr>
        <p:spPr>
          <a:xfrm>
            <a:off x="5191777" y="321405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Όχι (oxi)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2" name="Google Shape;312;p21" descr="Resultado de imagem para flag gree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9912" y="3122384"/>
            <a:ext cx="120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1" descr="Resultado de imagem para flag portugue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1" descr="Resultado de imagem para flag portugues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21" descr="Resultado de imagem para flag portugue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3835" y="4365104"/>
            <a:ext cx="108073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1"/>
          <p:cNvSpPr txBox="1"/>
          <p:nvPr/>
        </p:nvSpPr>
        <p:spPr>
          <a:xfrm>
            <a:off x="5248626" y="4536397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Não</a:t>
            </a:r>
            <a:endParaRPr/>
          </a:p>
        </p:txBody>
      </p:sp>
      <p:sp>
        <p:nvSpPr>
          <p:cNvPr id="317" name="Google Shape;317;p21"/>
          <p:cNvSpPr txBox="1"/>
          <p:nvPr/>
        </p:nvSpPr>
        <p:spPr>
          <a:xfrm>
            <a:off x="5248626" y="5764574"/>
            <a:ext cx="3096344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8" name="Google Shape;318;p21" descr="Resultado de imagem para flag sloven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9912" y="5589240"/>
            <a:ext cx="144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1" descr="C:\Users\Professor\Pictures\logo f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0" y="10800"/>
            <a:ext cx="3481080" cy="7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8121" y="792008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1916536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3124343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 descr="C:\Users\Sala 4\AppData\Local\Microsoft\Windows\INetCache\IE\X3EILO6A\1024px-Gnome-audio-volume-high.svg[1]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7200" y="4450724"/>
            <a:ext cx="548760" cy="5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 title="Ne.m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7206" y="5674893"/>
            <a:ext cx="548750" cy="54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400" y="2238600"/>
            <a:ext cx="3323871" cy="256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 title="οχι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13825" y="3138288"/>
            <a:ext cx="548750" cy="41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Microsoft Office PowerPoint</Application>
  <PresentationFormat>Diaprojekcija na zaslonu (4:3)</PresentationFormat>
  <Paragraphs>300</Paragraphs>
  <Slides>43</Slides>
  <Notes>43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43</vt:i4>
      </vt:variant>
    </vt:vector>
  </HeadingPairs>
  <TitlesOfParts>
    <vt:vector size="47" baseType="lpstr">
      <vt:lpstr>Arial</vt:lpstr>
      <vt:lpstr>Calibri</vt:lpstr>
      <vt:lpstr>Verdana</vt:lpstr>
      <vt:lpstr>Tema do Office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Klavdija Topolinjak</dc:creator>
  <cp:lastModifiedBy>Klavdija Topolinjak</cp:lastModifiedBy>
  <cp:revision>1</cp:revision>
  <dcterms:modified xsi:type="dcterms:W3CDTF">2021-06-20T16:30:47Z</dcterms:modified>
</cp:coreProperties>
</file>