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1B2-1770-496A-8468-216E041AFE5E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67-DBA4-49A6-B10E-1C5EACFB1F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707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1B2-1770-496A-8468-216E041AFE5E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67-DBA4-49A6-B10E-1C5EACFB1F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006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1B2-1770-496A-8468-216E041AFE5E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67-DBA4-49A6-B10E-1C5EACFB1F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139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1B2-1770-496A-8468-216E041AFE5E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67-DBA4-49A6-B10E-1C5EACFB1F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264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1B2-1770-496A-8468-216E041AFE5E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67-DBA4-49A6-B10E-1C5EACFB1F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774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1B2-1770-496A-8468-216E041AFE5E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67-DBA4-49A6-B10E-1C5EACFB1F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157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1B2-1770-496A-8468-216E041AFE5E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67-DBA4-49A6-B10E-1C5EACFB1F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456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1B2-1770-496A-8468-216E041AFE5E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67-DBA4-49A6-B10E-1C5EACFB1F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347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1B2-1770-496A-8468-216E041AFE5E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67-DBA4-49A6-B10E-1C5EACFB1F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985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1B2-1770-496A-8468-216E041AFE5E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67-DBA4-49A6-B10E-1C5EACFB1F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262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1B2-1770-496A-8468-216E041AFE5E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6767-DBA4-49A6-B10E-1C5EACFB1F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23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201B2-1770-496A-8468-216E041AFE5E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26767-DBA4-49A6-B10E-1C5EACFB1F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598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613954"/>
            <a:ext cx="9144000" cy="1014957"/>
          </a:xfrm>
        </p:spPr>
        <p:txBody>
          <a:bodyPr/>
          <a:lstStyle/>
          <a:p>
            <a:r>
              <a:rPr lang="sl-SI" b="1" dirty="0">
                <a:solidFill>
                  <a:schemeClr val="bg1"/>
                </a:solidFill>
              </a:rPr>
              <a:t>Krščanstvo</a:t>
            </a: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5" name="AutoShape 4" descr="Eye of God Photo | Helix Nebula | NGC 7293 | Sky Image Lab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524000" y="4895261"/>
            <a:ext cx="9144000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1" y="1628911"/>
            <a:ext cx="10476412" cy="492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6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24692" y="1838688"/>
            <a:ext cx="10515600" cy="4351338"/>
          </a:xfrm>
        </p:spPr>
        <p:txBody>
          <a:bodyPr/>
          <a:lstStyle/>
          <a:p>
            <a:pPr algn="ctr"/>
            <a:r>
              <a:rPr lang="sl-SI" dirty="0" smtClean="0"/>
              <a:t>Krščanstvo je monoteistično verstvo.</a:t>
            </a:r>
          </a:p>
          <a:p>
            <a:pPr algn="ctr"/>
            <a:r>
              <a:rPr lang="sl-SI" dirty="0" smtClean="0"/>
              <a:t>Njegov simbol je </a:t>
            </a:r>
            <a:r>
              <a:rPr lang="sl-SI" b="1" dirty="0" smtClean="0"/>
              <a:t>križ</a:t>
            </a:r>
            <a:r>
              <a:rPr lang="sl-SI" dirty="0" smtClean="0"/>
              <a:t>.</a:t>
            </a:r>
          </a:p>
          <a:p>
            <a:pPr algn="ctr"/>
            <a:r>
              <a:rPr lang="sl-SI" dirty="0" smtClean="0"/>
              <a:t>Pojavilo se je na območju Palestine (Izrael).</a:t>
            </a:r>
          </a:p>
          <a:p>
            <a:pPr algn="ctr"/>
            <a:r>
              <a:rPr lang="sl-SI" dirty="0" smtClean="0"/>
              <a:t>Sledi naukom Jezusa iz Nazareta.</a:t>
            </a:r>
          </a:p>
          <a:p>
            <a:pPr algn="ctr"/>
            <a:r>
              <a:rPr lang="sl-SI" dirty="0" smtClean="0"/>
              <a:t>Njegovi privrženci so ga imenovali Kristus.</a:t>
            </a:r>
          </a:p>
          <a:p>
            <a:pPr algn="ctr"/>
            <a:r>
              <a:rPr lang="sl-SI" dirty="0" smtClean="0"/>
              <a:t>Iz njegovih naukov se je po njegovi smrti razvilo krščanstvo.</a:t>
            </a:r>
          </a:p>
          <a:p>
            <a:pPr algn="ctr"/>
            <a:r>
              <a:rPr lang="sl-SI" dirty="0" smtClean="0"/>
              <a:t>Vero so širili njegovi učenci – </a:t>
            </a:r>
            <a:r>
              <a:rPr lang="sl-SI" b="1" dirty="0" smtClean="0"/>
              <a:t>apostoli</a:t>
            </a:r>
            <a:r>
              <a:rPr lang="sl-SI" dirty="0" smtClean="0"/>
              <a:t>.</a:t>
            </a:r>
            <a:endParaRPr lang="sl-SI" dirty="0"/>
          </a:p>
        </p:txBody>
      </p:sp>
      <p:pic>
        <p:nvPicPr>
          <p:cNvPr id="1026" name="Picture 2" descr="Christian cross symbol | Fre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37" y="1129732"/>
            <a:ext cx="1784960" cy="178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3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/>
          <a:lstStyle/>
          <a:p>
            <a:r>
              <a:rPr lang="sl-SI" dirty="0" smtClean="0"/>
              <a:t>Skozi stoletja se je krščanstvo razdelilo na tri veje: </a:t>
            </a:r>
            <a:r>
              <a:rPr lang="sl-SI" b="1" dirty="0" smtClean="0"/>
              <a:t>katolištvo, pravoslovje in protestantizem.</a:t>
            </a:r>
          </a:p>
          <a:p>
            <a:r>
              <a:rPr lang="sl-SI" dirty="0" smtClean="0"/>
              <a:t>Sveta knjiga krščanstva je </a:t>
            </a:r>
            <a:r>
              <a:rPr lang="sl-SI" b="1" dirty="0" smtClean="0"/>
              <a:t>Sveto pismo ali Biblija</a:t>
            </a:r>
            <a:r>
              <a:rPr lang="sl-SI" dirty="0" smtClean="0"/>
              <a:t>.</a:t>
            </a:r>
          </a:p>
          <a:p>
            <a:r>
              <a:rPr lang="sl-SI" dirty="0" smtClean="0"/>
              <a:t>Sveto pismo je sestavljeno iz stare zaveze in nove zaveze.</a:t>
            </a:r>
          </a:p>
          <a:p>
            <a:r>
              <a:rPr lang="sl-SI" dirty="0" smtClean="0"/>
              <a:t>Krščanske verske stavbe se imenujejo cerkve.</a:t>
            </a:r>
          </a:p>
          <a:p>
            <a:r>
              <a:rPr lang="sl-SI" dirty="0" smtClean="0"/>
              <a:t>Krščansko bogoslužje opravljajo duhovniki.</a:t>
            </a:r>
          </a:p>
          <a:p>
            <a:r>
              <a:rPr lang="sl-SI" dirty="0" smtClean="0"/>
              <a:t>Kristjani častijo nedeljo, ki je dan počitka.</a:t>
            </a:r>
          </a:p>
          <a:p>
            <a:r>
              <a:rPr lang="sl-SI" dirty="0" smtClean="0"/>
              <a:t>V življenju kristjanov so pomembni verski obredi kot so </a:t>
            </a:r>
            <a:r>
              <a:rPr lang="sl-SI" b="1" dirty="0" smtClean="0"/>
              <a:t>krst, prvo obhajilo in birma.</a:t>
            </a:r>
          </a:p>
          <a:p>
            <a:r>
              <a:rPr lang="sl-SI" dirty="0" smtClean="0"/>
              <a:t>Najbolj znani sveti kraji kristjanov so </a:t>
            </a:r>
            <a:r>
              <a:rPr lang="sl-SI" b="1" dirty="0" smtClean="0"/>
              <a:t>Jeruzalem, Betlehem in Mojzesova gora na Sinajskem polotoku.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0954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141</Words>
  <Application>Microsoft Office PowerPoint</Application>
  <PresentationFormat>Širokozaslonsko</PresentationFormat>
  <Paragraphs>16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Krščanstvo</vt:lpstr>
      <vt:lpstr>PowerPointova predstavitev</vt:lpstr>
      <vt:lpstr>PowerPointova predstavitev</vt:lpstr>
    </vt:vector>
  </TitlesOfParts>
  <Company>Zavod Osnovna šola Starše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Krščanstvo</dc:title>
  <dc:creator>Sašo Hovnik</dc:creator>
  <cp:lastModifiedBy>Sašo Hovnik</cp:lastModifiedBy>
  <cp:revision>5</cp:revision>
  <dcterms:created xsi:type="dcterms:W3CDTF">2020-05-20T07:18:30Z</dcterms:created>
  <dcterms:modified xsi:type="dcterms:W3CDTF">2020-05-20T11:21:37Z</dcterms:modified>
</cp:coreProperties>
</file>